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80" r:id="rId3"/>
    <p:sldId id="259" r:id="rId4"/>
    <p:sldId id="297" r:id="rId5"/>
    <p:sldId id="298" r:id="rId6"/>
    <p:sldId id="299" r:id="rId7"/>
    <p:sldId id="300" r:id="rId8"/>
  </p:sldIdLst>
  <p:sldSz cx="9144000" cy="6858000" type="screen4x3"/>
  <p:notesSz cx="6858000" cy="9144000"/>
  <p:embeddedFontLst>
    <p:embeddedFont>
      <p:font typeface="Comic Sans MS" pitchFamily="66" charset="0"/>
      <p:regular r:id="rId9"/>
      <p:bold r:id="rId10"/>
    </p:embeddedFon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0AEB56ED-1382-4A5F-BBB2-8939345AECA4}">
          <p14:sldIdLst>
            <p14:sldId id="256"/>
            <p14:sldId id="280"/>
            <p14:sldId id="259"/>
            <p14:sldId id="297"/>
            <p14:sldId id="298"/>
            <p14:sldId id="29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DED00-E230-4EBC-856C-93034CB3864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DED00-E230-4EBC-856C-93034CB3864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DED00-E230-4EBC-856C-93034CB3864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DED00-E230-4EBC-856C-93034CB3864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DED00-E230-4EBC-856C-93034CB3864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DED00-E230-4EBC-856C-93034CB3864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DED00-E230-4EBC-856C-93034CB3864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DED00-E230-4EBC-856C-93034CB3864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DED00-E230-4EBC-856C-93034CB3864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DED00-E230-4EBC-856C-93034CB3864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DED00-E230-4EBC-856C-93034CB3864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71600" y="548680"/>
            <a:ext cx="7200800" cy="144655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Тест «Гроза» – </a:t>
            </a:r>
            <a:r>
              <a:rPr lang="ru-RU" sz="4400" b="1" dirty="0" err="1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А.Н.Островский</a:t>
            </a:r>
            <a:endParaRPr lang="ru-RU" sz="4400" b="1" dirty="0" smtClean="0">
              <a:ln w="10541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0032" y="5013176"/>
            <a:ext cx="3960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Медведева Екатерина ученица 11 класса</a:t>
            </a:r>
          </a:p>
          <a:p>
            <a:r>
              <a:rPr lang="ru-RU" sz="2000" dirty="0" smtClean="0"/>
              <a:t>Учитель Лысенко Л.Т.</a:t>
            </a:r>
          </a:p>
          <a:p>
            <a:r>
              <a:rPr lang="ru-RU" sz="2000" dirty="0" smtClean="0"/>
              <a:t> КГБОУ ШИ 6</a:t>
            </a:r>
          </a:p>
          <a:p>
            <a:r>
              <a:rPr lang="ru-RU" sz="2000" dirty="0" smtClean="0"/>
              <a:t>Г. Хабаровск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50112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Инструкция</a:t>
            </a:r>
          </a:p>
          <a:p>
            <a:pPr algn="ctr">
              <a:defRPr/>
            </a:pPr>
            <a:endParaRPr lang="ru-RU" sz="1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В игре может участвовать от двух и более учащихся или команд. Игроки по очереди отвечают на вопросы. Проверить себя можно, нажав на карточку с вопросом. Если ответ неверный, то на карточке будет написано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«Переход хода»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и на этот вопрос отвечает следующий. Если ответ верный, то на карточке будет написано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«Верно + 1»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. Кто наберёт наибольшее количество баллов, тот будет победителем. </a:t>
            </a:r>
          </a:p>
          <a:p>
            <a:pPr algn="just">
              <a:defRPr/>
            </a:pPr>
            <a:endParaRPr lang="ru-RU" sz="2400" dirty="0" smtClean="0">
              <a:latin typeface="Comic Sans MS" pitchFamily="66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Перейти к следующему вопросу  можно при помощи </a:t>
            </a:r>
          </a:p>
          <a:p>
            <a:pPr algn="just">
              <a:defRPr/>
            </a:pPr>
            <a:endParaRPr lang="ru-RU" sz="2400" dirty="0" smtClean="0">
              <a:latin typeface="Comic Sans MS" pitchFamily="66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Завершить игру можно при помощи кнопки</a:t>
            </a:r>
          </a:p>
          <a:p>
            <a:pPr algn="just">
              <a:defRPr/>
            </a:pPr>
            <a:endParaRPr lang="ru-RU" sz="2400" dirty="0" smtClean="0">
              <a:latin typeface="Comic Sans MS" pitchFamily="66" charset="0"/>
              <a:cs typeface="Times New Roman" pitchFamily="18" charset="0"/>
            </a:endParaRPr>
          </a:p>
          <a:p>
            <a:pPr algn="just">
              <a:defRPr/>
            </a:pPr>
            <a:endParaRPr lang="ru-RU" sz="2400" dirty="0" smtClean="0">
              <a:latin typeface="Comic Sans MS" pitchFamily="66" charset="0"/>
              <a:cs typeface="Times New Roman" pitchFamily="18" charset="0"/>
            </a:endParaRPr>
          </a:p>
          <a:p>
            <a:pPr algn="just">
              <a:defRPr/>
            </a:pPr>
            <a:endParaRPr lang="ru-RU" sz="2400" dirty="0" smtClean="0">
              <a:latin typeface="Comic Sans MS" pitchFamily="66" charset="0"/>
              <a:cs typeface="Times New Roman" pitchFamily="18" charset="0"/>
            </a:endParaRPr>
          </a:p>
          <a:p>
            <a:pPr algn="just">
              <a:defRPr/>
            </a:pPr>
            <a:endParaRPr lang="ru-RU" sz="2400" dirty="0" smtClean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7236296" y="4233597"/>
            <a:ext cx="1000132" cy="50006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omic Sans MS" pitchFamily="66" charset="0"/>
            </a:endParaRPr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6000760" y="5085184"/>
            <a:ext cx="1000132" cy="214314"/>
          </a:xfrm>
          <a:prstGeom prst="actionButtonBlank">
            <a:avLst/>
          </a:prstGeom>
          <a:solidFill>
            <a:srgbClr val="FFFF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ВЫХОД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3143240" y="5643578"/>
            <a:ext cx="2857520" cy="571504"/>
          </a:xfrm>
          <a:prstGeom prst="rect">
            <a:avLst/>
          </a:prstGeom>
          <a:solidFill>
            <a:schemeClr val="tx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Начать игру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Управляющая кнопка: документ 6">
            <a:hlinkClick r:id="" action="ppaction://hlinkshowjump?jump=lastslide" highlightClick="1"/>
          </p:cNvPr>
          <p:cNvSpPr/>
          <p:nvPr/>
        </p:nvSpPr>
        <p:spPr>
          <a:xfrm>
            <a:off x="253821" y="253829"/>
            <a:ext cx="360000" cy="360000"/>
          </a:xfrm>
          <a:prstGeom prst="actionButtonDocumen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31840" y="1928802"/>
            <a:ext cx="57264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Верно + 1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1840" y="1928802"/>
            <a:ext cx="57264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Отрицает свои чувства, старается не думать о Борисе.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1840" y="1928802"/>
            <a:ext cx="57264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357166"/>
            <a:ext cx="8606760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Как Катерина реагирует на появившуюся симпатию к Борису?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31840" y="2857496"/>
            <a:ext cx="57264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31840" y="2857496"/>
            <a:ext cx="57264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Рада новому чувству и мечтает о встрече с Борисом.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31840" y="2857496"/>
            <a:ext cx="57264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31840" y="3786190"/>
            <a:ext cx="57264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31840" y="3786190"/>
            <a:ext cx="57264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Сразу же рассказывает обо всём мужу и свекрови.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31840" y="3786190"/>
            <a:ext cx="57264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31840" y="4714884"/>
            <a:ext cx="57264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31840" y="4714884"/>
            <a:ext cx="57264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Решает уйти от мужа к Борису.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31840" y="4714884"/>
            <a:ext cx="57264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251520" y="357166"/>
            <a:ext cx="8606760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Где разворачиваются события драмы?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1928802"/>
            <a:ext cx="57264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1840" y="1928802"/>
            <a:ext cx="57264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В Москве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1840" y="1928802"/>
            <a:ext cx="57264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31840" y="2857496"/>
            <a:ext cx="57264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Верно + 1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31840" y="2857496"/>
            <a:ext cx="57264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В Калинове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31840" y="2857496"/>
            <a:ext cx="57264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31840" y="3786190"/>
            <a:ext cx="57264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31840" y="3786190"/>
            <a:ext cx="57264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В Новгороде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31840" y="3786190"/>
            <a:ext cx="57264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31840" y="4714884"/>
            <a:ext cx="57264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31840" y="4714884"/>
            <a:ext cx="57264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В Калиновке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31840" y="4714884"/>
            <a:ext cx="57264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037991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251520" y="357166"/>
            <a:ext cx="8606760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Зачем Борис приехал в город?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1928802"/>
            <a:ext cx="57264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1840" y="1928802"/>
            <a:ext cx="57264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Найти невесту.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1840" y="1928802"/>
            <a:ext cx="57264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31840" y="2857496"/>
            <a:ext cx="57264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31840" y="2857496"/>
            <a:ext cx="57264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Побывать на похоронах бабушки.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31840" y="2857496"/>
            <a:ext cx="57264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31840" y="3786190"/>
            <a:ext cx="57264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Верно + 1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31840" y="3786190"/>
            <a:ext cx="57264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Наладить отношения с дядей, чтобы получить наследство.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31840" y="3786190"/>
            <a:ext cx="57264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31840" y="4714884"/>
            <a:ext cx="57264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31840" y="4714884"/>
            <a:ext cx="57264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Он путешествовал с целью изучения обычаев и быта русского народа.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31840" y="4714884"/>
            <a:ext cx="57264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469339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1520" y="357166"/>
            <a:ext cx="8606760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Как проявляет себя Тихон Кабанов в начале пьесы?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1928802"/>
            <a:ext cx="57264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1840" y="1928802"/>
            <a:ext cx="57264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Как сильный и ответственный человек.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1840" y="1928802"/>
            <a:ext cx="57264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31840" y="2857496"/>
            <a:ext cx="57264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31840" y="2857496"/>
            <a:ext cx="57264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Как своенравный мужчина с непростым характером.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31840" y="2857496"/>
            <a:ext cx="57264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31840" y="3786190"/>
            <a:ext cx="57264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987824" y="3786190"/>
            <a:ext cx="5870456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Как ворчливый пьяница, из которого люди постоянно вытягивают деньги.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31840" y="3786190"/>
            <a:ext cx="57264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31840" y="4714884"/>
            <a:ext cx="57264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Верно + 1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31840" y="4714884"/>
            <a:ext cx="57264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Как бесхарактерный и мягкий человек, маменькин сынок.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31840" y="4714884"/>
            <a:ext cx="57264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4" name="Управляющая кнопка: настраиваемая 23">
            <a:hlinkClick r:id="" action="ppaction://hlinkshowjump?jump=endshow" highlightClick="1"/>
          </p:cNvPr>
          <p:cNvSpPr/>
          <p:nvPr/>
        </p:nvSpPr>
        <p:spPr>
          <a:xfrm>
            <a:off x="7858148" y="6357958"/>
            <a:ext cx="1143008" cy="357190"/>
          </a:xfrm>
          <a:prstGeom prst="actionButtonBlank">
            <a:avLst/>
          </a:prstGeom>
          <a:solidFill>
            <a:srgbClr val="FFFF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ВЫХОД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542392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Автор шаблона интерактивной игры: Фокина Лидия Петровна,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учитель начальных классов МКОУ «СОШ ст. Евсино» </a:t>
            </a:r>
          </a:p>
          <a:p>
            <a:pPr algn="ctr"/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Искитимского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района Новосибирской области</a:t>
            </a:r>
          </a:p>
          <a:p>
            <a:pPr algn="ctr"/>
            <a:r>
              <a:rPr lang="ru-RU" b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2020</a:t>
            </a:r>
          </a:p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8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65D"/>
      </a:hlink>
      <a:folHlink>
        <a:srgbClr val="17365D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307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Comic Sans MS</vt:lpstr>
      <vt:lpstr>Times New Roman</vt:lpstr>
      <vt:lpstr>Calibri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интерактивной игры</dc:title>
  <dc:creator>Фокина Лидия Петровна</dc:creator>
  <cp:keywords>Шаблон интерактивной игры</cp:keywords>
  <cp:lastModifiedBy>user</cp:lastModifiedBy>
  <cp:revision>44</cp:revision>
  <dcterms:created xsi:type="dcterms:W3CDTF">2014-06-10T16:36:55Z</dcterms:created>
  <dcterms:modified xsi:type="dcterms:W3CDTF">2020-12-28T02:33:31Z</dcterms:modified>
</cp:coreProperties>
</file>